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7" r:id="rId1"/>
  </p:sldMasterIdLst>
  <p:notesMasterIdLst>
    <p:notesMasterId r:id="rId31"/>
  </p:notesMasterIdLst>
  <p:sldIdLst>
    <p:sldId id="257" r:id="rId2"/>
    <p:sldId id="258" r:id="rId3"/>
    <p:sldId id="298" r:id="rId4"/>
    <p:sldId id="284" r:id="rId5"/>
    <p:sldId id="285" r:id="rId6"/>
    <p:sldId id="291" r:id="rId7"/>
    <p:sldId id="292" r:id="rId8"/>
    <p:sldId id="290" r:id="rId9"/>
    <p:sldId id="293" r:id="rId10"/>
    <p:sldId id="289" r:id="rId11"/>
    <p:sldId id="297" r:id="rId12"/>
    <p:sldId id="299" r:id="rId13"/>
    <p:sldId id="300" r:id="rId14"/>
    <p:sldId id="309" r:id="rId15"/>
    <p:sldId id="301" r:id="rId16"/>
    <p:sldId id="302" r:id="rId17"/>
    <p:sldId id="303" r:id="rId18"/>
    <p:sldId id="305" r:id="rId19"/>
    <p:sldId id="306" r:id="rId20"/>
    <p:sldId id="310" r:id="rId21"/>
    <p:sldId id="311" r:id="rId22"/>
    <p:sldId id="307" r:id="rId23"/>
    <p:sldId id="312" r:id="rId24"/>
    <p:sldId id="313" r:id="rId25"/>
    <p:sldId id="314" r:id="rId26"/>
    <p:sldId id="308" r:id="rId27"/>
    <p:sldId id="315" r:id="rId28"/>
    <p:sldId id="317" r:id="rId29"/>
    <p:sldId id="316"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D3F1ED0-2FD4-4E1F-AB4F-493388221442}">
  <a:tblStyle styleId="{7D3F1ED0-2FD4-4E1F-AB4F-49338822144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522" y="-581"/>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6697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8080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1" name="Google Shape;51;p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9"/>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77" name="Google Shape;77;p9"/>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8" name="Google Shape;78;p9"/>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9" name="Google Shape;79;p9"/>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0" name="Google Shape;80;p9"/>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81" name="Google Shape;81;p9"/>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82" name="Google Shape;82;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a:lvl1pPr>
          </a:lstStyle>
          <a:p>
            <a:endParaRPr/>
          </a:p>
        </p:txBody>
      </p:sp>
      <p:sp>
        <p:nvSpPr>
          <p:cNvPr id="83" name="Google Shape;83;p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5000"/>
            <a:lum/>
          </a:blip>
          <a:srcRect/>
          <a:stretch>
            <a:fillRect t="-9000" b="-9000"/>
          </a:stretch>
        </a:blipFill>
        <a:effectLst/>
      </p:bgPr>
    </p:bg>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p:txBody>
          <a:bodyPr/>
          <a:lstStyle/>
          <a:p>
            <a:pPr lvl="0"/>
            <a:r>
              <a:rPr lang="pl-PL" dirty="0"/>
              <a:t>STAŻ CZERWIEC 2019</a:t>
            </a:r>
          </a:p>
        </p:txBody>
      </p:sp>
      <p:sp>
        <p:nvSpPr>
          <p:cNvPr id="4" name="Google Shape;101;p12">
            <a:extLst>
              <a:ext uri="{FF2B5EF4-FFF2-40B4-BE49-F238E27FC236}">
                <a16:creationId xmlns="" xmlns:a16="http://schemas.microsoft.com/office/drawing/2014/main" id="{61366B7C-A65E-42B1-AC98-2F70C50DF8E7}"/>
              </a:ext>
            </a:extLst>
          </p:cNvPr>
          <p:cNvSpPr txBox="1">
            <a:spLocks/>
          </p:cNvSpPr>
          <p:nvPr/>
        </p:nvSpPr>
        <p:spPr>
          <a:xfrm>
            <a:off x="0" y="0"/>
            <a:ext cx="9143999" cy="51434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lang="pl-PL" sz="7200" dirty="0">
              <a:ln>
                <a:solidFill>
                  <a:schemeClr val="tx1"/>
                </a:solidFill>
              </a:ln>
              <a:solidFill>
                <a:srgbClr val="FFC000"/>
              </a:solidFill>
              <a:latin typeface="Karla"/>
            </a:endParaRPr>
          </a:p>
          <a:p>
            <a:pPr algn="ctr"/>
            <a:endParaRPr lang="pl-PL" sz="3200" dirty="0">
              <a:ln>
                <a:solidFill>
                  <a:schemeClr val="tx1"/>
                </a:solidFill>
              </a:ln>
              <a:solidFill>
                <a:srgbClr val="FFC000"/>
              </a:solidFill>
              <a:latin typeface="Karla"/>
            </a:endParaRPr>
          </a:p>
          <a:p>
            <a:pPr algn="ctr"/>
            <a:r>
              <a:rPr lang="pl-PL" sz="5400" dirty="0">
                <a:ln>
                  <a:solidFill>
                    <a:schemeClr val="tx1"/>
                  </a:solidFill>
                </a:ln>
                <a:solidFill>
                  <a:schemeClr val="bg1"/>
                </a:solidFill>
                <a:latin typeface="Karla"/>
              </a:rPr>
              <a:t>Staż Zagaraniczny Drogą Do Kariery Zawodowej</a:t>
            </a:r>
          </a:p>
          <a:p>
            <a:pPr algn="ctr"/>
            <a:r>
              <a:rPr lang="pl-PL" sz="3200" dirty="0">
                <a:ln>
                  <a:solidFill>
                    <a:schemeClr val="tx1"/>
                  </a:solidFill>
                </a:ln>
                <a:solidFill>
                  <a:schemeClr val="bg1"/>
                </a:solidFill>
                <a:latin typeface="Karla"/>
              </a:rPr>
              <a:t>02.06.2019 – 29.06.2019</a:t>
            </a:r>
          </a:p>
          <a:p>
            <a:r>
              <a:rPr lang="pl-PL" sz="7200" dirty="0">
                <a:ln>
                  <a:solidFill>
                    <a:schemeClr val="tx1"/>
                  </a:solidFill>
                </a:ln>
                <a:solidFill>
                  <a:srgbClr val="FFC000"/>
                </a:solidFill>
                <a:latin typeface="Karla"/>
              </a:rPr>
              <a:t>  </a:t>
            </a:r>
          </a:p>
        </p:txBody>
      </p:sp>
      <p:pic>
        <p:nvPicPr>
          <p:cNvPr id="8" name="Obraz 7">
            <a:extLst>
              <a:ext uri="{FF2B5EF4-FFF2-40B4-BE49-F238E27FC236}">
                <a16:creationId xmlns="" xmlns:a16="http://schemas.microsoft.com/office/drawing/2014/main" id="{212C9765-83A1-45C8-88A4-04E529EA2E58}"/>
              </a:ext>
            </a:extLst>
          </p:cNvPr>
          <p:cNvPicPr>
            <a:picLocks noChangeAspect="1"/>
          </p:cNvPicPr>
          <p:nvPr/>
        </p:nvPicPr>
        <p:blipFill>
          <a:blip r:embed="rId4" cstate="screen"/>
          <a:stretch>
            <a:fillRect/>
          </a:stretch>
        </p:blipFill>
        <p:spPr>
          <a:xfrm>
            <a:off x="1503995" y="4019106"/>
            <a:ext cx="1141607" cy="10570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Obraz 9">
            <a:extLst>
              <a:ext uri="{FF2B5EF4-FFF2-40B4-BE49-F238E27FC236}">
                <a16:creationId xmlns="" xmlns:a16="http://schemas.microsoft.com/office/drawing/2014/main" id="{E250AF5B-2C80-42B1-AEDF-5CF447BA374C}"/>
              </a:ext>
            </a:extLst>
          </p:cNvPr>
          <p:cNvPicPr>
            <a:picLocks noChangeAspect="1"/>
          </p:cNvPicPr>
          <p:nvPr/>
        </p:nvPicPr>
        <p:blipFill>
          <a:blip r:embed="rId5" cstate="screen"/>
          <a:stretch>
            <a:fillRect/>
          </a:stretch>
        </p:blipFill>
        <p:spPr>
          <a:xfrm>
            <a:off x="136606" y="4019106"/>
            <a:ext cx="1230783" cy="1031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1822BB1-5D3C-4710-9F98-BD17FAE7D3BA}"/>
              </a:ext>
            </a:extLst>
          </p:cNvPr>
          <p:cNvSpPr>
            <a:spLocks noGrp="1"/>
          </p:cNvSpPr>
          <p:nvPr>
            <p:ph type="title"/>
          </p:nvPr>
        </p:nvSpPr>
        <p:spPr>
          <a:xfrm>
            <a:off x="2661718" y="457016"/>
            <a:ext cx="6482281" cy="857400"/>
          </a:xfrm>
        </p:spPr>
        <p:txBody>
          <a:bodyPr/>
          <a:lstStyle/>
          <a:p>
            <a:r>
              <a:rPr lang="pl-PL" dirty="0">
                <a:ln>
                  <a:solidFill>
                    <a:schemeClr val="tx1"/>
                  </a:solidFill>
                </a:ln>
              </a:rPr>
              <a:t>Technik Hotelarstwa</a:t>
            </a:r>
          </a:p>
        </p:txBody>
      </p:sp>
      <p:pic>
        <p:nvPicPr>
          <p:cNvPr id="5" name="Obraz 4">
            <a:extLst>
              <a:ext uri="{FF2B5EF4-FFF2-40B4-BE49-F238E27FC236}">
                <a16:creationId xmlns="" xmlns:a16="http://schemas.microsoft.com/office/drawing/2014/main" id="{C9773C70-D8C3-4406-83DC-4529D591CDCD}"/>
              </a:ext>
            </a:extLst>
          </p:cNvPr>
          <p:cNvPicPr>
            <a:picLocks noChangeAspect="1"/>
          </p:cNvPicPr>
          <p:nvPr/>
        </p:nvPicPr>
        <p:blipFill>
          <a:blip r:embed="rId2" cstate="screen"/>
          <a:stretch>
            <a:fillRect/>
          </a:stretch>
        </p:blipFill>
        <p:spPr>
          <a:xfrm>
            <a:off x="4324481" y="1642735"/>
            <a:ext cx="3780692" cy="28355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a:extLst>
              <a:ext uri="{FF2B5EF4-FFF2-40B4-BE49-F238E27FC236}">
                <a16:creationId xmlns="" xmlns:a16="http://schemas.microsoft.com/office/drawing/2014/main" id="{77CFC0CC-CC32-4117-BEA8-C66331548C7B}"/>
              </a:ext>
            </a:extLst>
          </p:cNvPr>
          <p:cNvPicPr>
            <a:picLocks noChangeAspect="1"/>
          </p:cNvPicPr>
          <p:nvPr/>
        </p:nvPicPr>
        <p:blipFill>
          <a:blip r:embed="rId3" cstate="screen"/>
          <a:stretch>
            <a:fillRect/>
          </a:stretch>
        </p:blipFill>
        <p:spPr>
          <a:xfrm>
            <a:off x="939239" y="1511216"/>
            <a:ext cx="2576577" cy="34354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971030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F6F7EA3-A315-4A44-B048-7DE58610D4D1}"/>
              </a:ext>
            </a:extLst>
          </p:cNvPr>
          <p:cNvSpPr>
            <a:spLocks noGrp="1"/>
          </p:cNvSpPr>
          <p:nvPr>
            <p:ph type="title"/>
          </p:nvPr>
        </p:nvSpPr>
        <p:spPr>
          <a:xfrm>
            <a:off x="3005750" y="398400"/>
            <a:ext cx="5251600" cy="857400"/>
          </a:xfrm>
        </p:spPr>
        <p:txBody>
          <a:bodyPr/>
          <a:lstStyle/>
          <a:p>
            <a:r>
              <a:rPr lang="pl-PL" dirty="0">
                <a:ln>
                  <a:solidFill>
                    <a:schemeClr val="tx1"/>
                  </a:solidFill>
                </a:ln>
              </a:rPr>
              <a:t>Technik Geodeta</a:t>
            </a:r>
          </a:p>
        </p:txBody>
      </p:sp>
      <p:pic>
        <p:nvPicPr>
          <p:cNvPr id="4" name="Obraz 3">
            <a:extLst>
              <a:ext uri="{FF2B5EF4-FFF2-40B4-BE49-F238E27FC236}">
                <a16:creationId xmlns="" xmlns:a16="http://schemas.microsoft.com/office/drawing/2014/main" id="{F3BA3DED-F945-4C65-9A31-7678866A6D45}"/>
              </a:ext>
            </a:extLst>
          </p:cNvPr>
          <p:cNvPicPr>
            <a:picLocks noChangeAspect="1"/>
          </p:cNvPicPr>
          <p:nvPr/>
        </p:nvPicPr>
        <p:blipFill>
          <a:blip r:embed="rId2" cstate="screen"/>
          <a:stretch>
            <a:fillRect/>
          </a:stretch>
        </p:blipFill>
        <p:spPr>
          <a:xfrm>
            <a:off x="4950456" y="1616148"/>
            <a:ext cx="2212311" cy="29497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5">
            <a:extLst>
              <a:ext uri="{FF2B5EF4-FFF2-40B4-BE49-F238E27FC236}">
                <a16:creationId xmlns="" xmlns:a16="http://schemas.microsoft.com/office/drawing/2014/main" id="{53647D7D-75F0-4B2E-B436-FC150F4CD046}"/>
              </a:ext>
            </a:extLst>
          </p:cNvPr>
          <p:cNvPicPr>
            <a:picLocks noChangeAspect="1"/>
          </p:cNvPicPr>
          <p:nvPr/>
        </p:nvPicPr>
        <p:blipFill>
          <a:blip r:embed="rId3" cstate="screen"/>
          <a:stretch>
            <a:fillRect/>
          </a:stretch>
        </p:blipFill>
        <p:spPr>
          <a:xfrm>
            <a:off x="1733000" y="1521614"/>
            <a:ext cx="2545500" cy="339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518734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 xmlns:a16="http://schemas.microsoft.com/office/drawing/2014/main" id="{D5BBBF5A-7331-4191-A9E6-1AC9E9146E57}"/>
              </a:ext>
            </a:extLst>
          </p:cNvPr>
          <p:cNvSpPr>
            <a:spLocks noGrp="1"/>
          </p:cNvSpPr>
          <p:nvPr>
            <p:ph type="title"/>
          </p:nvPr>
        </p:nvSpPr>
        <p:spPr>
          <a:xfrm>
            <a:off x="0" y="153908"/>
            <a:ext cx="9144000" cy="4989591"/>
          </a:xfrm>
        </p:spPr>
        <p:txBody>
          <a:bodyPr/>
          <a:lstStyle/>
          <a:p>
            <a:pPr algn="ctr"/>
            <a:r>
              <a:rPr lang="pl-PL" sz="3200" b="0" dirty="0">
                <a:solidFill>
                  <a:srgbClr val="004C52"/>
                </a:solidFill>
                <a:latin typeface="Karla"/>
                <a:sym typeface="Karla"/>
              </a:rPr>
              <a:t/>
            </a:r>
            <a:br>
              <a:rPr lang="pl-PL" sz="3200" b="0" dirty="0">
                <a:solidFill>
                  <a:srgbClr val="004C52"/>
                </a:solidFill>
                <a:latin typeface="Karla"/>
                <a:sym typeface="Karla"/>
              </a:rPr>
            </a:br>
            <a:r>
              <a:rPr lang="pl-PL" sz="3200" b="0" dirty="0">
                <a:solidFill>
                  <a:srgbClr val="004C52"/>
                </a:solidFill>
                <a:latin typeface="Karla"/>
                <a:sym typeface="Karla"/>
              </a:rPr>
              <a:t/>
            </a:r>
            <a:br>
              <a:rPr lang="pl-PL" sz="3200" b="0" dirty="0">
                <a:solidFill>
                  <a:srgbClr val="004C52"/>
                </a:solidFill>
                <a:latin typeface="Karla"/>
                <a:sym typeface="Karla"/>
              </a:rPr>
            </a:br>
            <a:r>
              <a:rPr lang="pl-PL" sz="3200" b="0" dirty="0">
                <a:solidFill>
                  <a:srgbClr val="004C52"/>
                </a:solidFill>
                <a:latin typeface="Karla"/>
                <a:sym typeface="Karla"/>
              </a:rPr>
              <a:t/>
            </a:r>
            <a:br>
              <a:rPr lang="pl-PL" sz="3200" b="0" dirty="0">
                <a:solidFill>
                  <a:srgbClr val="004C52"/>
                </a:solidFill>
                <a:latin typeface="Karla"/>
                <a:sym typeface="Karla"/>
              </a:rPr>
            </a:br>
            <a:r>
              <a:rPr lang="pl-PL" sz="1100" b="0" dirty="0">
                <a:solidFill>
                  <a:srgbClr val="004C52"/>
                </a:solidFill>
                <a:latin typeface="Karla"/>
                <a:sym typeface="Karla"/>
              </a:rPr>
              <a:t> </a:t>
            </a:r>
            <a:r>
              <a:rPr lang="pl-PL" sz="4400" b="0" dirty="0">
                <a:solidFill>
                  <a:srgbClr val="004C52"/>
                </a:solidFill>
                <a:latin typeface="Karla"/>
                <a:sym typeface="Karla"/>
              </a:rPr>
              <a:t/>
            </a:r>
            <a:br>
              <a:rPr lang="pl-PL" sz="4400" b="0" dirty="0">
                <a:solidFill>
                  <a:srgbClr val="004C52"/>
                </a:solidFill>
                <a:latin typeface="Karla"/>
                <a:sym typeface="Karla"/>
              </a:rPr>
            </a:br>
            <a:r>
              <a:rPr lang="pl-PL" sz="4400" b="0" dirty="0">
                <a:solidFill>
                  <a:srgbClr val="004C52"/>
                </a:solidFill>
                <a:latin typeface="Karla"/>
                <a:sym typeface="Karla"/>
              </a:rPr>
              <a:t>Wolny czas spędzaliśmy</a:t>
            </a:r>
            <a:br>
              <a:rPr lang="pl-PL" sz="4400" b="0" dirty="0">
                <a:solidFill>
                  <a:srgbClr val="004C52"/>
                </a:solidFill>
                <a:latin typeface="Karla"/>
                <a:sym typeface="Karla"/>
              </a:rPr>
            </a:br>
            <a:r>
              <a:rPr lang="pl-PL" sz="4400" b="0" dirty="0">
                <a:solidFill>
                  <a:srgbClr val="004C52"/>
                </a:solidFill>
                <a:latin typeface="Karla"/>
                <a:sym typeface="Karla"/>
              </a:rPr>
              <a:t>w następujący sposób:</a:t>
            </a:r>
            <a:endParaRPr lang="pl-PL" sz="4400" dirty="0"/>
          </a:p>
        </p:txBody>
      </p:sp>
    </p:spTree>
    <p:extLst>
      <p:ext uri="{BB962C8B-B14F-4D97-AF65-F5344CB8AC3E}">
        <p14:creationId xmlns="" xmlns:p14="http://schemas.microsoft.com/office/powerpoint/2010/main" val="1622009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F6F7EA3-A315-4A44-B048-7DE58610D4D1}"/>
              </a:ext>
            </a:extLst>
          </p:cNvPr>
          <p:cNvSpPr>
            <a:spLocks noGrp="1"/>
          </p:cNvSpPr>
          <p:nvPr>
            <p:ph type="title"/>
          </p:nvPr>
        </p:nvSpPr>
        <p:spPr>
          <a:xfrm>
            <a:off x="2815628" y="425512"/>
            <a:ext cx="5441722" cy="830287"/>
          </a:xfrm>
        </p:spPr>
        <p:txBody>
          <a:bodyPr/>
          <a:lstStyle/>
          <a:p>
            <a:r>
              <a:rPr lang="pl-PL" dirty="0">
                <a:ln>
                  <a:solidFill>
                    <a:schemeClr val="tx1"/>
                  </a:solidFill>
                </a:ln>
              </a:rPr>
              <a:t>Zwiedzając Rzym</a:t>
            </a:r>
          </a:p>
        </p:txBody>
      </p:sp>
      <p:pic>
        <p:nvPicPr>
          <p:cNvPr id="5" name="Obraz 4">
            <a:extLst>
              <a:ext uri="{FF2B5EF4-FFF2-40B4-BE49-F238E27FC236}">
                <a16:creationId xmlns="" xmlns:a16="http://schemas.microsoft.com/office/drawing/2014/main" id="{F54F875B-C17D-4A3B-A8C3-98BB4FF95941}"/>
              </a:ext>
            </a:extLst>
          </p:cNvPr>
          <p:cNvPicPr>
            <a:picLocks noChangeAspect="1"/>
          </p:cNvPicPr>
          <p:nvPr/>
        </p:nvPicPr>
        <p:blipFill>
          <a:blip r:embed="rId2" cstate="screen"/>
          <a:stretch>
            <a:fillRect/>
          </a:stretch>
        </p:blipFill>
        <p:spPr>
          <a:xfrm>
            <a:off x="460512" y="1722474"/>
            <a:ext cx="3994018" cy="29955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Obraz 7">
            <a:extLst>
              <a:ext uri="{FF2B5EF4-FFF2-40B4-BE49-F238E27FC236}">
                <a16:creationId xmlns="" xmlns:a16="http://schemas.microsoft.com/office/drawing/2014/main" id="{68CD62FF-CD52-4773-80E5-9DEA38B35C74}"/>
              </a:ext>
            </a:extLst>
          </p:cNvPr>
          <p:cNvPicPr>
            <a:picLocks noChangeAspect="1"/>
          </p:cNvPicPr>
          <p:nvPr/>
        </p:nvPicPr>
        <p:blipFill>
          <a:blip r:embed="rId3" cstate="screen"/>
          <a:stretch>
            <a:fillRect/>
          </a:stretch>
        </p:blipFill>
        <p:spPr>
          <a:xfrm>
            <a:off x="4853761" y="1616149"/>
            <a:ext cx="3753293" cy="28149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571823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A8645B47-3563-4AAD-A5BA-F1B2C2BAFB6C}"/>
              </a:ext>
            </a:extLst>
          </p:cNvPr>
          <p:cNvPicPr>
            <a:picLocks noChangeAspect="1"/>
          </p:cNvPicPr>
          <p:nvPr/>
        </p:nvPicPr>
        <p:blipFill>
          <a:blip r:embed="rId2" cstate="screen"/>
          <a:stretch>
            <a:fillRect/>
          </a:stretch>
        </p:blipFill>
        <p:spPr>
          <a:xfrm>
            <a:off x="3480318" y="1665732"/>
            <a:ext cx="4856092" cy="27322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5">
            <a:extLst>
              <a:ext uri="{FF2B5EF4-FFF2-40B4-BE49-F238E27FC236}">
                <a16:creationId xmlns="" xmlns:a16="http://schemas.microsoft.com/office/drawing/2014/main" id="{FCF5916D-DAEA-44CC-A58A-AAC491DD57B2}"/>
              </a:ext>
            </a:extLst>
          </p:cNvPr>
          <p:cNvPicPr>
            <a:picLocks noChangeAspect="1"/>
          </p:cNvPicPr>
          <p:nvPr/>
        </p:nvPicPr>
        <p:blipFill>
          <a:blip r:embed="rId3" cstate="screen"/>
          <a:stretch>
            <a:fillRect/>
          </a:stretch>
        </p:blipFill>
        <p:spPr>
          <a:xfrm>
            <a:off x="807590" y="1455575"/>
            <a:ext cx="1943720" cy="34546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258188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F0C798E3-6CEA-4302-89F4-2D69174698D1}"/>
              </a:ext>
            </a:extLst>
          </p:cNvPr>
          <p:cNvPicPr>
            <a:picLocks noChangeAspect="1"/>
          </p:cNvPicPr>
          <p:nvPr/>
        </p:nvPicPr>
        <p:blipFill>
          <a:blip r:embed="rId2" cstate="screen"/>
          <a:stretch>
            <a:fillRect/>
          </a:stretch>
        </p:blipFill>
        <p:spPr>
          <a:xfrm>
            <a:off x="419877" y="2034524"/>
            <a:ext cx="3348574" cy="18840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Obraz 7">
            <a:extLst>
              <a:ext uri="{FF2B5EF4-FFF2-40B4-BE49-F238E27FC236}">
                <a16:creationId xmlns="" xmlns:a16="http://schemas.microsoft.com/office/drawing/2014/main" id="{6196AB04-6E0E-40F9-8FD1-AF7163A6B049}"/>
              </a:ext>
            </a:extLst>
          </p:cNvPr>
          <p:cNvPicPr>
            <a:picLocks noChangeAspect="1"/>
          </p:cNvPicPr>
          <p:nvPr/>
        </p:nvPicPr>
        <p:blipFill>
          <a:blip r:embed="rId3" cstate="screen"/>
          <a:stretch>
            <a:fillRect/>
          </a:stretch>
        </p:blipFill>
        <p:spPr>
          <a:xfrm>
            <a:off x="4254759" y="1753349"/>
            <a:ext cx="4348066" cy="24463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100054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300644AF-DF12-44B9-BDB8-C541149232BA}"/>
              </a:ext>
            </a:extLst>
          </p:cNvPr>
          <p:cNvPicPr>
            <a:picLocks noChangeAspect="1"/>
          </p:cNvPicPr>
          <p:nvPr/>
        </p:nvPicPr>
        <p:blipFill>
          <a:blip r:embed="rId2" cstate="screen"/>
          <a:stretch>
            <a:fillRect/>
          </a:stretch>
        </p:blipFill>
        <p:spPr>
          <a:xfrm>
            <a:off x="407642" y="2052085"/>
            <a:ext cx="3481933" cy="19590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a:extLst>
              <a:ext uri="{FF2B5EF4-FFF2-40B4-BE49-F238E27FC236}">
                <a16:creationId xmlns="" xmlns:a16="http://schemas.microsoft.com/office/drawing/2014/main" id="{52F08833-F4DA-46E9-A7D3-E99267DE3917}"/>
              </a:ext>
            </a:extLst>
          </p:cNvPr>
          <p:cNvPicPr>
            <a:picLocks noChangeAspect="1"/>
          </p:cNvPicPr>
          <p:nvPr/>
        </p:nvPicPr>
        <p:blipFill>
          <a:blip r:embed="rId3" cstate="screen"/>
          <a:stretch>
            <a:fillRect/>
          </a:stretch>
        </p:blipFill>
        <p:spPr>
          <a:xfrm>
            <a:off x="4274116" y="1641311"/>
            <a:ext cx="4462242" cy="25106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72058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F6F7EA3-A315-4A44-B048-7DE58610D4D1}"/>
              </a:ext>
            </a:extLst>
          </p:cNvPr>
          <p:cNvSpPr>
            <a:spLocks noGrp="1"/>
          </p:cNvSpPr>
          <p:nvPr>
            <p:ph type="title"/>
          </p:nvPr>
        </p:nvSpPr>
        <p:spPr>
          <a:xfrm>
            <a:off x="2408222" y="425512"/>
            <a:ext cx="5849128" cy="830287"/>
          </a:xfrm>
        </p:spPr>
        <p:txBody>
          <a:bodyPr/>
          <a:lstStyle/>
          <a:p>
            <a:r>
              <a:rPr lang="pl-PL" dirty="0">
                <a:ln>
                  <a:solidFill>
                    <a:schemeClr val="tx1"/>
                  </a:solidFill>
                </a:ln>
              </a:rPr>
              <a:t>Zwiedzając Wodospad</a:t>
            </a:r>
          </a:p>
        </p:txBody>
      </p:sp>
      <p:pic>
        <p:nvPicPr>
          <p:cNvPr id="5" name="Obraz 4">
            <a:extLst>
              <a:ext uri="{FF2B5EF4-FFF2-40B4-BE49-F238E27FC236}">
                <a16:creationId xmlns="" xmlns:a16="http://schemas.microsoft.com/office/drawing/2014/main" id="{9EA65029-A7DA-4834-9CC5-A2B0F3EAC41B}"/>
              </a:ext>
            </a:extLst>
          </p:cNvPr>
          <p:cNvPicPr>
            <a:picLocks noChangeAspect="1"/>
          </p:cNvPicPr>
          <p:nvPr/>
        </p:nvPicPr>
        <p:blipFill>
          <a:blip r:embed="rId2" cstate="screen"/>
          <a:stretch>
            <a:fillRect/>
          </a:stretch>
        </p:blipFill>
        <p:spPr>
          <a:xfrm rot="5400000">
            <a:off x="318001" y="2195147"/>
            <a:ext cx="3495769" cy="19663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Obraz 8">
            <a:extLst>
              <a:ext uri="{FF2B5EF4-FFF2-40B4-BE49-F238E27FC236}">
                <a16:creationId xmlns="" xmlns:a16="http://schemas.microsoft.com/office/drawing/2014/main" id="{D3F50A89-8589-45ED-A931-2CEF5F407227}"/>
              </a:ext>
            </a:extLst>
          </p:cNvPr>
          <p:cNvPicPr>
            <a:picLocks noChangeAspect="1"/>
          </p:cNvPicPr>
          <p:nvPr/>
        </p:nvPicPr>
        <p:blipFill>
          <a:blip r:embed="rId3" cstate="screen"/>
          <a:stretch>
            <a:fillRect/>
          </a:stretch>
        </p:blipFill>
        <p:spPr>
          <a:xfrm>
            <a:off x="3941972" y="1839537"/>
            <a:ext cx="4119328" cy="2317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917288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38DF75E3-D425-4135-AC6E-BCBFA9C91D9A}"/>
              </a:ext>
            </a:extLst>
          </p:cNvPr>
          <p:cNvPicPr>
            <a:picLocks noChangeAspect="1"/>
          </p:cNvPicPr>
          <p:nvPr/>
        </p:nvPicPr>
        <p:blipFill>
          <a:blip r:embed="rId2" cstate="screen"/>
          <a:stretch>
            <a:fillRect/>
          </a:stretch>
        </p:blipFill>
        <p:spPr>
          <a:xfrm>
            <a:off x="4689695" y="1883120"/>
            <a:ext cx="4106575" cy="23099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Obraz 7">
            <a:extLst>
              <a:ext uri="{FF2B5EF4-FFF2-40B4-BE49-F238E27FC236}">
                <a16:creationId xmlns="" xmlns:a16="http://schemas.microsoft.com/office/drawing/2014/main" id="{7A8BCBC7-0C0B-4AE4-BE0E-F836C161332E}"/>
              </a:ext>
            </a:extLst>
          </p:cNvPr>
          <p:cNvPicPr>
            <a:picLocks noChangeAspect="1"/>
          </p:cNvPicPr>
          <p:nvPr/>
        </p:nvPicPr>
        <p:blipFill>
          <a:blip r:embed="rId3" cstate="screen"/>
          <a:stretch>
            <a:fillRect/>
          </a:stretch>
        </p:blipFill>
        <p:spPr>
          <a:xfrm>
            <a:off x="280658" y="1883120"/>
            <a:ext cx="4106575" cy="23960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399373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F6F7EA3-A315-4A44-B048-7DE58610D4D1}"/>
              </a:ext>
            </a:extLst>
          </p:cNvPr>
          <p:cNvSpPr>
            <a:spLocks noGrp="1"/>
          </p:cNvSpPr>
          <p:nvPr>
            <p:ph type="title"/>
          </p:nvPr>
        </p:nvSpPr>
        <p:spPr>
          <a:xfrm>
            <a:off x="2589291" y="425512"/>
            <a:ext cx="5668058" cy="830287"/>
          </a:xfrm>
        </p:spPr>
        <p:txBody>
          <a:bodyPr/>
          <a:lstStyle/>
          <a:p>
            <a:r>
              <a:rPr lang="pl-PL" dirty="0">
                <a:ln>
                  <a:solidFill>
                    <a:schemeClr val="tx1"/>
                  </a:solidFill>
                </a:ln>
              </a:rPr>
              <a:t>Chodząc Po Górach</a:t>
            </a:r>
          </a:p>
        </p:txBody>
      </p:sp>
      <p:pic>
        <p:nvPicPr>
          <p:cNvPr id="4" name="Obraz 3">
            <a:extLst>
              <a:ext uri="{FF2B5EF4-FFF2-40B4-BE49-F238E27FC236}">
                <a16:creationId xmlns="" xmlns:a16="http://schemas.microsoft.com/office/drawing/2014/main" id="{E9729CF1-D3A0-4ECC-BE15-324B39802BD3}"/>
              </a:ext>
            </a:extLst>
          </p:cNvPr>
          <p:cNvPicPr>
            <a:picLocks noChangeAspect="1"/>
          </p:cNvPicPr>
          <p:nvPr/>
        </p:nvPicPr>
        <p:blipFill>
          <a:blip r:embed="rId2" cstate="screen"/>
          <a:stretch>
            <a:fillRect/>
          </a:stretch>
        </p:blipFill>
        <p:spPr>
          <a:xfrm>
            <a:off x="3928046" y="1600771"/>
            <a:ext cx="4686003" cy="2635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a:extLst>
              <a:ext uri="{FF2B5EF4-FFF2-40B4-BE49-F238E27FC236}">
                <a16:creationId xmlns="" xmlns:a16="http://schemas.microsoft.com/office/drawing/2014/main" id="{B10FA281-5A3C-476A-B7AD-F53C51A60823}"/>
              </a:ext>
            </a:extLst>
          </p:cNvPr>
          <p:cNvPicPr>
            <a:picLocks noChangeAspect="1"/>
          </p:cNvPicPr>
          <p:nvPr/>
        </p:nvPicPr>
        <p:blipFill>
          <a:blip r:embed="rId3" cstate="screen"/>
          <a:stretch>
            <a:fillRect/>
          </a:stretch>
        </p:blipFill>
        <p:spPr>
          <a:xfrm>
            <a:off x="529951" y="3212217"/>
            <a:ext cx="3036278" cy="1707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Obraz 9">
            <a:extLst>
              <a:ext uri="{FF2B5EF4-FFF2-40B4-BE49-F238E27FC236}">
                <a16:creationId xmlns="" xmlns:a16="http://schemas.microsoft.com/office/drawing/2014/main" id="{C580C248-3F8C-4029-8168-5E0EE390A4E2}"/>
              </a:ext>
            </a:extLst>
          </p:cNvPr>
          <p:cNvPicPr>
            <a:picLocks noChangeAspect="1"/>
          </p:cNvPicPr>
          <p:nvPr/>
        </p:nvPicPr>
        <p:blipFill>
          <a:blip r:embed="rId4" cstate="screen"/>
          <a:stretch>
            <a:fillRect/>
          </a:stretch>
        </p:blipFill>
        <p:spPr>
          <a:xfrm>
            <a:off x="701748" y="1403704"/>
            <a:ext cx="2692684" cy="15150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88461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3"/>
          <p:cNvSpPr txBox="1">
            <a:spLocks noGrp="1"/>
          </p:cNvSpPr>
          <p:nvPr>
            <p:ph type="subTitle" idx="4294967295"/>
          </p:nvPr>
        </p:nvSpPr>
        <p:spPr>
          <a:xfrm>
            <a:off x="0" y="0"/>
            <a:ext cx="9144000" cy="5143451"/>
          </a:xfrm>
          <a:prstGeom prst="rect">
            <a:avLst/>
          </a:prstGeom>
        </p:spPr>
        <p:txBody>
          <a:bodyPr spcFirstLastPara="1" wrap="square" lIns="91425" tIns="91425" rIns="91425" bIns="91425" anchor="t" anchorCtr="0">
            <a:noAutofit/>
          </a:bodyPr>
          <a:lstStyle/>
          <a:p>
            <a:pPr marL="0" lvl="0" indent="0" algn="ctr">
              <a:buNone/>
            </a:pPr>
            <a:endParaRPr lang="pl-PL" sz="3200" dirty="0"/>
          </a:p>
          <a:p>
            <a:pPr marL="0" lvl="0" indent="0" algn="ctr">
              <a:buNone/>
            </a:pPr>
            <a:endParaRPr lang="pl-PL" sz="3200" dirty="0"/>
          </a:p>
          <a:p>
            <a:pPr marL="0" lvl="0" indent="0" algn="ctr">
              <a:buNone/>
            </a:pPr>
            <a:r>
              <a:rPr lang="pl-PL" sz="3200" dirty="0"/>
              <a:t>W ramach projektu 19 uczniów naszej szkoły z klas kształcących się w zawodach technik żywienia i</a:t>
            </a:r>
          </a:p>
          <a:p>
            <a:pPr marL="0" lvl="0" indent="0" algn="ctr">
              <a:buNone/>
            </a:pPr>
            <a:r>
              <a:rPr lang="pl-PL" sz="3200" dirty="0"/>
              <a:t>usług gastronomicznych, architektury krajobrazu, informatyk, hotelarstwa, logistyk i geodeta wzięło udział w czterotygodniowych </a:t>
            </a:r>
            <a:r>
              <a:rPr lang="pl-PL" sz="3200" dirty="0" smtClean="0"/>
              <a:t>stażach zawodowych</a:t>
            </a:r>
            <a:r>
              <a:rPr lang="pl-PL" sz="3200" dirty="0"/>
              <a:t> </a:t>
            </a:r>
            <a:r>
              <a:rPr lang="pl-PL" sz="3200" dirty="0" smtClean="0"/>
              <a:t>we </a:t>
            </a:r>
            <a:r>
              <a:rPr lang="pl-PL" sz="3200" dirty="0"/>
              <a:t>Włoszech.</a:t>
            </a:r>
            <a:endParaRPr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3ADB750B-E3BA-4667-99B1-3FCC439FC7E3}"/>
              </a:ext>
            </a:extLst>
          </p:cNvPr>
          <p:cNvPicPr>
            <a:picLocks noChangeAspect="1"/>
          </p:cNvPicPr>
          <p:nvPr/>
        </p:nvPicPr>
        <p:blipFill>
          <a:blip r:embed="rId2" cstate="screen"/>
          <a:stretch>
            <a:fillRect/>
          </a:stretch>
        </p:blipFill>
        <p:spPr>
          <a:xfrm>
            <a:off x="360070" y="1919806"/>
            <a:ext cx="3694519" cy="20786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Obraz 7">
            <a:extLst>
              <a:ext uri="{FF2B5EF4-FFF2-40B4-BE49-F238E27FC236}">
                <a16:creationId xmlns="" xmlns:a16="http://schemas.microsoft.com/office/drawing/2014/main" id="{2A203D0C-4CD7-439D-853E-BE7DB2B0B442}"/>
              </a:ext>
            </a:extLst>
          </p:cNvPr>
          <p:cNvPicPr>
            <a:picLocks noChangeAspect="1"/>
          </p:cNvPicPr>
          <p:nvPr/>
        </p:nvPicPr>
        <p:blipFill>
          <a:blip r:embed="rId3" cstate="screen"/>
          <a:stretch>
            <a:fillRect/>
          </a:stretch>
        </p:blipFill>
        <p:spPr>
          <a:xfrm>
            <a:off x="4572000" y="1774249"/>
            <a:ext cx="4211930" cy="23697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909345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10D0721F-D01E-4EA2-BD50-4C09FB36E76C}"/>
              </a:ext>
            </a:extLst>
          </p:cNvPr>
          <p:cNvPicPr>
            <a:picLocks noChangeAspect="1"/>
          </p:cNvPicPr>
          <p:nvPr/>
        </p:nvPicPr>
        <p:blipFill>
          <a:blip r:embed="rId2" cstate="screen"/>
          <a:stretch>
            <a:fillRect/>
          </a:stretch>
        </p:blipFill>
        <p:spPr>
          <a:xfrm>
            <a:off x="831776" y="1477924"/>
            <a:ext cx="1757515" cy="31244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a:extLst>
              <a:ext uri="{FF2B5EF4-FFF2-40B4-BE49-F238E27FC236}">
                <a16:creationId xmlns="" xmlns:a16="http://schemas.microsoft.com/office/drawing/2014/main" id="{025622D4-0291-4E47-B0B1-5D4F5060F8EF}"/>
              </a:ext>
            </a:extLst>
          </p:cNvPr>
          <p:cNvPicPr>
            <a:picLocks noChangeAspect="1"/>
          </p:cNvPicPr>
          <p:nvPr/>
        </p:nvPicPr>
        <p:blipFill>
          <a:blip r:embed="rId3" cstate="screen"/>
          <a:stretch>
            <a:fillRect/>
          </a:stretch>
        </p:blipFill>
        <p:spPr>
          <a:xfrm>
            <a:off x="3441643" y="1685411"/>
            <a:ext cx="4815706" cy="2709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4007508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F6F7EA3-A315-4A44-B048-7DE58610D4D1}"/>
              </a:ext>
            </a:extLst>
          </p:cNvPr>
          <p:cNvSpPr>
            <a:spLocks noGrp="1"/>
          </p:cNvSpPr>
          <p:nvPr>
            <p:ph type="title"/>
          </p:nvPr>
        </p:nvSpPr>
        <p:spPr>
          <a:xfrm>
            <a:off x="2360428" y="425512"/>
            <a:ext cx="5896922" cy="830287"/>
          </a:xfrm>
        </p:spPr>
        <p:txBody>
          <a:bodyPr/>
          <a:lstStyle/>
          <a:p>
            <a:r>
              <a:rPr lang="pl-PL" dirty="0">
                <a:ln>
                  <a:solidFill>
                    <a:schemeClr val="tx1"/>
                  </a:solidFill>
                </a:ln>
              </a:rPr>
              <a:t>Pływając Nad Morzem</a:t>
            </a:r>
          </a:p>
        </p:txBody>
      </p:sp>
      <p:pic>
        <p:nvPicPr>
          <p:cNvPr id="4" name="Obraz 3">
            <a:extLst>
              <a:ext uri="{FF2B5EF4-FFF2-40B4-BE49-F238E27FC236}">
                <a16:creationId xmlns="" xmlns:a16="http://schemas.microsoft.com/office/drawing/2014/main" id="{69AED6F1-B35D-45A4-999E-11225AB50D9F}"/>
              </a:ext>
            </a:extLst>
          </p:cNvPr>
          <p:cNvPicPr>
            <a:picLocks noChangeAspect="1"/>
          </p:cNvPicPr>
          <p:nvPr/>
        </p:nvPicPr>
        <p:blipFill>
          <a:blip r:embed="rId2" cstate="screen"/>
          <a:stretch>
            <a:fillRect/>
          </a:stretch>
        </p:blipFill>
        <p:spPr>
          <a:xfrm>
            <a:off x="4449802" y="1644552"/>
            <a:ext cx="4284921" cy="24102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a:extLst>
              <a:ext uri="{FF2B5EF4-FFF2-40B4-BE49-F238E27FC236}">
                <a16:creationId xmlns="" xmlns:a16="http://schemas.microsoft.com/office/drawing/2014/main" id="{0A59D938-3F01-4445-96EF-1B98E418554D}"/>
              </a:ext>
            </a:extLst>
          </p:cNvPr>
          <p:cNvPicPr>
            <a:picLocks noChangeAspect="1"/>
          </p:cNvPicPr>
          <p:nvPr/>
        </p:nvPicPr>
        <p:blipFill>
          <a:blip r:embed="rId3" cstate="screen"/>
          <a:stretch>
            <a:fillRect/>
          </a:stretch>
        </p:blipFill>
        <p:spPr>
          <a:xfrm>
            <a:off x="409277" y="1729612"/>
            <a:ext cx="3740715" cy="2793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852423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618C3FBF-5589-4314-8CC2-012A7753E512}"/>
              </a:ext>
            </a:extLst>
          </p:cNvPr>
          <p:cNvPicPr>
            <a:picLocks noChangeAspect="1"/>
          </p:cNvPicPr>
          <p:nvPr/>
        </p:nvPicPr>
        <p:blipFill>
          <a:blip r:embed="rId2" cstate="screen"/>
          <a:stretch>
            <a:fillRect/>
          </a:stretch>
        </p:blipFill>
        <p:spPr>
          <a:xfrm>
            <a:off x="1919696" y="1605827"/>
            <a:ext cx="5304608" cy="29845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801927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F6F7EA3-A315-4A44-B048-7DE58610D4D1}"/>
              </a:ext>
            </a:extLst>
          </p:cNvPr>
          <p:cNvSpPr>
            <a:spLocks noGrp="1"/>
          </p:cNvSpPr>
          <p:nvPr>
            <p:ph type="title"/>
          </p:nvPr>
        </p:nvSpPr>
        <p:spPr>
          <a:xfrm>
            <a:off x="2668772" y="425512"/>
            <a:ext cx="5588578" cy="830287"/>
          </a:xfrm>
        </p:spPr>
        <p:txBody>
          <a:bodyPr/>
          <a:lstStyle/>
          <a:p>
            <a:r>
              <a:rPr lang="pl-PL" dirty="0">
                <a:ln>
                  <a:solidFill>
                    <a:schemeClr val="tx1"/>
                  </a:solidFill>
                </a:ln>
              </a:rPr>
              <a:t> Zwiedzając Spoleto</a:t>
            </a:r>
          </a:p>
        </p:txBody>
      </p:sp>
      <p:pic>
        <p:nvPicPr>
          <p:cNvPr id="5" name="Obraz 4">
            <a:extLst>
              <a:ext uri="{FF2B5EF4-FFF2-40B4-BE49-F238E27FC236}">
                <a16:creationId xmlns="" xmlns:a16="http://schemas.microsoft.com/office/drawing/2014/main" id="{7F3986BB-70A2-4F32-9B71-3B004034258C}"/>
              </a:ext>
            </a:extLst>
          </p:cNvPr>
          <p:cNvPicPr>
            <a:picLocks noChangeAspect="1"/>
          </p:cNvPicPr>
          <p:nvPr/>
        </p:nvPicPr>
        <p:blipFill>
          <a:blip r:embed="rId2" cstate="screen"/>
          <a:stretch>
            <a:fillRect/>
          </a:stretch>
        </p:blipFill>
        <p:spPr>
          <a:xfrm>
            <a:off x="457023" y="1952490"/>
            <a:ext cx="3932930" cy="22128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a:extLst>
              <a:ext uri="{FF2B5EF4-FFF2-40B4-BE49-F238E27FC236}">
                <a16:creationId xmlns="" xmlns:a16="http://schemas.microsoft.com/office/drawing/2014/main" id="{56072062-5085-413E-A632-02A30D8776C8}"/>
              </a:ext>
            </a:extLst>
          </p:cNvPr>
          <p:cNvPicPr>
            <a:picLocks noChangeAspect="1"/>
          </p:cNvPicPr>
          <p:nvPr/>
        </p:nvPicPr>
        <p:blipFill>
          <a:blip r:embed="rId3" cstate="screen"/>
          <a:stretch>
            <a:fillRect/>
          </a:stretch>
        </p:blipFill>
        <p:spPr>
          <a:xfrm>
            <a:off x="4754048" y="1850064"/>
            <a:ext cx="3932930" cy="22128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4155312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EDA6AD5B-0D19-4040-AB47-7F42347C1083}"/>
              </a:ext>
            </a:extLst>
          </p:cNvPr>
          <p:cNvPicPr>
            <a:picLocks noChangeAspect="1"/>
          </p:cNvPicPr>
          <p:nvPr/>
        </p:nvPicPr>
        <p:blipFill>
          <a:blip r:embed="rId2" cstate="screen"/>
          <a:stretch>
            <a:fillRect/>
          </a:stretch>
        </p:blipFill>
        <p:spPr>
          <a:xfrm>
            <a:off x="866047" y="1456111"/>
            <a:ext cx="1835254" cy="32618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Obraz 7">
            <a:extLst>
              <a:ext uri="{FF2B5EF4-FFF2-40B4-BE49-F238E27FC236}">
                <a16:creationId xmlns="" xmlns:a16="http://schemas.microsoft.com/office/drawing/2014/main" id="{A1508A1D-9DF2-43C6-8A84-18CB755BBD55}"/>
              </a:ext>
            </a:extLst>
          </p:cNvPr>
          <p:cNvPicPr>
            <a:picLocks noChangeAspect="1"/>
          </p:cNvPicPr>
          <p:nvPr/>
        </p:nvPicPr>
        <p:blipFill>
          <a:blip r:embed="rId3" cstate="screen"/>
          <a:stretch>
            <a:fillRect/>
          </a:stretch>
        </p:blipFill>
        <p:spPr>
          <a:xfrm>
            <a:off x="3520453" y="1679943"/>
            <a:ext cx="4757500" cy="26767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962484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F6F7EA3-A315-4A44-B048-7DE58610D4D1}"/>
              </a:ext>
            </a:extLst>
          </p:cNvPr>
          <p:cNvSpPr>
            <a:spLocks noGrp="1"/>
          </p:cNvSpPr>
          <p:nvPr>
            <p:ph type="title"/>
          </p:nvPr>
        </p:nvSpPr>
        <p:spPr>
          <a:xfrm>
            <a:off x="2668772" y="425512"/>
            <a:ext cx="5588578" cy="830287"/>
          </a:xfrm>
        </p:spPr>
        <p:txBody>
          <a:bodyPr/>
          <a:lstStyle/>
          <a:p>
            <a:r>
              <a:rPr lang="pl-PL" dirty="0">
                <a:ln>
                  <a:solidFill>
                    <a:schemeClr val="tx1"/>
                  </a:solidFill>
                </a:ln>
              </a:rPr>
              <a:t> Zwiedzając Asyż</a:t>
            </a:r>
          </a:p>
        </p:txBody>
      </p:sp>
      <p:pic>
        <p:nvPicPr>
          <p:cNvPr id="4" name="Obraz 3">
            <a:extLst>
              <a:ext uri="{FF2B5EF4-FFF2-40B4-BE49-F238E27FC236}">
                <a16:creationId xmlns="" xmlns:a16="http://schemas.microsoft.com/office/drawing/2014/main" id="{A7A18F40-775C-484F-82EC-1CA85A8C71A6}"/>
              </a:ext>
            </a:extLst>
          </p:cNvPr>
          <p:cNvPicPr>
            <a:picLocks noChangeAspect="1"/>
          </p:cNvPicPr>
          <p:nvPr/>
        </p:nvPicPr>
        <p:blipFill>
          <a:blip r:embed="rId2" cstate="screen"/>
          <a:stretch>
            <a:fillRect/>
          </a:stretch>
        </p:blipFill>
        <p:spPr>
          <a:xfrm>
            <a:off x="4339267" y="1665116"/>
            <a:ext cx="4538919" cy="25531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Obraz 9">
            <a:extLst>
              <a:ext uri="{FF2B5EF4-FFF2-40B4-BE49-F238E27FC236}">
                <a16:creationId xmlns="" xmlns:a16="http://schemas.microsoft.com/office/drawing/2014/main" id="{9967D449-B393-4DD8-83AF-5ED296CF4182}"/>
              </a:ext>
            </a:extLst>
          </p:cNvPr>
          <p:cNvPicPr>
            <a:picLocks noChangeAspect="1"/>
          </p:cNvPicPr>
          <p:nvPr/>
        </p:nvPicPr>
        <p:blipFill>
          <a:blip r:embed="rId3" cstate="screen"/>
          <a:stretch>
            <a:fillRect/>
          </a:stretch>
        </p:blipFill>
        <p:spPr>
          <a:xfrm>
            <a:off x="265814" y="2479834"/>
            <a:ext cx="3827722" cy="21530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119861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3"/>
          <p:cNvSpPr txBox="1">
            <a:spLocks noGrp="1"/>
          </p:cNvSpPr>
          <p:nvPr>
            <p:ph type="subTitle" idx="4294967295"/>
          </p:nvPr>
        </p:nvSpPr>
        <p:spPr>
          <a:xfrm>
            <a:off x="0" y="0"/>
            <a:ext cx="9144000" cy="5143451"/>
          </a:xfrm>
          <a:prstGeom prst="rect">
            <a:avLst/>
          </a:prstGeom>
        </p:spPr>
        <p:txBody>
          <a:bodyPr spcFirstLastPara="1" wrap="square" lIns="91425" tIns="91425" rIns="91425" bIns="91425" anchor="t" anchorCtr="0">
            <a:noAutofit/>
          </a:bodyPr>
          <a:lstStyle/>
          <a:p>
            <a:pPr marL="0" lvl="0" indent="0" algn="ctr">
              <a:buNone/>
            </a:pPr>
            <a:endParaRPr lang="pl-PL" sz="3200" dirty="0"/>
          </a:p>
          <a:p>
            <a:pPr marL="0" lvl="0" indent="0" algn="ctr">
              <a:buNone/>
            </a:pPr>
            <a:r>
              <a:rPr lang="pl-PL" sz="6000" dirty="0"/>
              <a:t> </a:t>
            </a:r>
          </a:p>
          <a:p>
            <a:pPr marL="0" lvl="0" indent="0" algn="ctr">
              <a:buNone/>
            </a:pPr>
            <a:r>
              <a:rPr lang="pl-PL" sz="3200" dirty="0"/>
              <a:t>Podczas ostatnich 4 tygodni rozwinęliśmy swoje umiejętności w zawodzie poprzez ich praktyczne ćwiczenie. Dzięki temu doświadczeniu będziemy przygotowani do przyszłej pracy w zawodzie.</a:t>
            </a:r>
            <a:endParaRPr sz="3200" b="1" dirty="0"/>
          </a:p>
        </p:txBody>
      </p:sp>
    </p:spTree>
    <p:extLst>
      <p:ext uri="{BB962C8B-B14F-4D97-AF65-F5344CB8AC3E}">
        <p14:creationId xmlns="" xmlns:p14="http://schemas.microsoft.com/office/powerpoint/2010/main" val="46868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585735D6-04C4-4F84-A151-36AA55E11422}"/>
              </a:ext>
            </a:extLst>
          </p:cNvPr>
          <p:cNvSpPr>
            <a:spLocks noGrp="1"/>
          </p:cNvSpPr>
          <p:nvPr>
            <p:ph type="body" idx="1"/>
          </p:nvPr>
        </p:nvSpPr>
        <p:spPr>
          <a:xfrm>
            <a:off x="-205154" y="961053"/>
            <a:ext cx="4777153" cy="3788798"/>
          </a:xfrm>
        </p:spPr>
        <p:txBody>
          <a:bodyPr/>
          <a:lstStyle/>
          <a:p>
            <a:endParaRPr lang="pl-PL" sz="2400" dirty="0"/>
          </a:p>
          <a:p>
            <a:endParaRPr lang="pl-PL" sz="2400" dirty="0"/>
          </a:p>
          <a:p>
            <a:r>
              <a:rPr lang="pl-PL" sz="2400" dirty="0"/>
              <a:t>Podczas ostatniego dnia pożegnaliśmy się z personelem i poszliśmy na uroczysty obiad.</a:t>
            </a:r>
          </a:p>
          <a:p>
            <a:r>
              <a:rPr lang="pl-PL" sz="2400" dirty="0"/>
              <a:t>Dziękujemy za świetnie i miło spędzony czas.</a:t>
            </a:r>
          </a:p>
        </p:txBody>
      </p:sp>
      <p:pic>
        <p:nvPicPr>
          <p:cNvPr id="4" name="Obraz 3">
            <a:extLst>
              <a:ext uri="{FF2B5EF4-FFF2-40B4-BE49-F238E27FC236}">
                <a16:creationId xmlns="" xmlns:a16="http://schemas.microsoft.com/office/drawing/2014/main" id="{B7033488-3012-459F-8618-1F0277FEDD83}"/>
              </a:ext>
            </a:extLst>
          </p:cNvPr>
          <p:cNvPicPr>
            <a:picLocks noChangeAspect="1"/>
          </p:cNvPicPr>
          <p:nvPr/>
        </p:nvPicPr>
        <p:blipFill>
          <a:blip r:embed="rId2" cstate="screen"/>
          <a:stretch>
            <a:fillRect/>
          </a:stretch>
        </p:blipFill>
        <p:spPr>
          <a:xfrm>
            <a:off x="4711836" y="961053"/>
            <a:ext cx="2841599" cy="3788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301848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585735D6-04C4-4F84-A151-36AA55E11422}"/>
              </a:ext>
            </a:extLst>
          </p:cNvPr>
          <p:cNvSpPr>
            <a:spLocks noGrp="1"/>
          </p:cNvSpPr>
          <p:nvPr>
            <p:ph type="body" idx="1"/>
          </p:nvPr>
        </p:nvSpPr>
        <p:spPr>
          <a:xfrm>
            <a:off x="2941805" y="488869"/>
            <a:ext cx="8238811" cy="740228"/>
          </a:xfrm>
        </p:spPr>
        <p:txBody>
          <a:bodyPr/>
          <a:lstStyle/>
          <a:p>
            <a:r>
              <a:rPr lang="pl-PL" sz="2400" b="1" dirty="0" smtClean="0"/>
              <a:t>STAŻ CZERWIEC 2019</a:t>
            </a:r>
            <a:endParaRPr lang="pl-PL" sz="2400" b="1" dirty="0"/>
          </a:p>
        </p:txBody>
      </p:sp>
      <p:pic>
        <p:nvPicPr>
          <p:cNvPr id="2050" name="Picture 2" descr="C:\Users\Fenris\Desktop\obiadek!.jpg"/>
          <p:cNvPicPr>
            <a:picLocks noChangeAspect="1" noChangeArrowheads="1"/>
          </p:cNvPicPr>
          <p:nvPr/>
        </p:nvPicPr>
        <p:blipFill>
          <a:blip r:embed="rId2" cstate="screen"/>
          <a:srcRect/>
          <a:stretch>
            <a:fillRect/>
          </a:stretch>
        </p:blipFill>
        <p:spPr bwMode="auto">
          <a:xfrm>
            <a:off x="285009" y="1130894"/>
            <a:ext cx="5015653" cy="37617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2" name="Picture 4" descr="loga"/>
          <p:cNvPicPr>
            <a:picLocks noChangeAspect="1" noChangeArrowheads="1"/>
          </p:cNvPicPr>
          <p:nvPr/>
        </p:nvPicPr>
        <p:blipFill>
          <a:blip r:embed="rId3" cstate="screen"/>
          <a:srcRect/>
          <a:stretch>
            <a:fillRect/>
          </a:stretch>
        </p:blipFill>
        <p:spPr bwMode="auto">
          <a:xfrm>
            <a:off x="5474524" y="3158836"/>
            <a:ext cx="3420094" cy="1126569"/>
          </a:xfrm>
          <a:prstGeom prst="rect">
            <a:avLst/>
          </a:prstGeom>
          <a:noFill/>
        </p:spPr>
      </p:pic>
      <p:pic>
        <p:nvPicPr>
          <p:cNvPr id="2054" name="Picture 6" descr="http://www.zsz1.edu.pl/images/phocagallery/loga.png"/>
          <p:cNvPicPr>
            <a:picLocks noChangeAspect="1" noChangeArrowheads="1"/>
          </p:cNvPicPr>
          <p:nvPr/>
        </p:nvPicPr>
        <p:blipFill>
          <a:blip r:embed="rId4" cstate="screen"/>
          <a:srcRect/>
          <a:stretch>
            <a:fillRect/>
          </a:stretch>
        </p:blipFill>
        <p:spPr bwMode="auto">
          <a:xfrm>
            <a:off x="6223866" y="1252846"/>
            <a:ext cx="1962059" cy="1810987"/>
          </a:xfrm>
          <a:prstGeom prst="rect">
            <a:avLst/>
          </a:prstGeom>
          <a:noFill/>
        </p:spPr>
      </p:pic>
    </p:spTree>
    <p:extLst>
      <p:ext uri="{BB962C8B-B14F-4D97-AF65-F5344CB8AC3E}">
        <p14:creationId xmlns="" xmlns:p14="http://schemas.microsoft.com/office/powerpoint/2010/main" val="1301848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3"/>
          <p:cNvSpPr txBox="1">
            <a:spLocks noGrp="1"/>
          </p:cNvSpPr>
          <p:nvPr>
            <p:ph type="subTitle" idx="4294967295"/>
          </p:nvPr>
        </p:nvSpPr>
        <p:spPr>
          <a:xfrm>
            <a:off x="0" y="0"/>
            <a:ext cx="9144000" cy="5143451"/>
          </a:xfrm>
          <a:prstGeom prst="rect">
            <a:avLst/>
          </a:prstGeom>
        </p:spPr>
        <p:txBody>
          <a:bodyPr spcFirstLastPara="1" wrap="square" lIns="91425" tIns="91425" rIns="91425" bIns="91425" anchor="t" anchorCtr="0">
            <a:noAutofit/>
          </a:bodyPr>
          <a:lstStyle/>
          <a:p>
            <a:pPr marL="0" lvl="0" indent="0" algn="ctr">
              <a:buNone/>
            </a:pPr>
            <a:endParaRPr lang="pl-PL" sz="3200" dirty="0"/>
          </a:p>
          <a:p>
            <a:pPr marL="0" lvl="0" indent="0" algn="ctr">
              <a:buNone/>
            </a:pPr>
            <a:endParaRPr lang="pl-PL" sz="3200" dirty="0"/>
          </a:p>
          <a:p>
            <a:pPr marL="0" lvl="0" indent="0" algn="ctr">
              <a:buNone/>
            </a:pPr>
            <a:r>
              <a:rPr lang="pl-PL" sz="3200" dirty="0"/>
              <a:t>Udział w projekcie brali:</a:t>
            </a:r>
          </a:p>
          <a:p>
            <a:pPr marL="0" lvl="0" indent="0" algn="ctr">
              <a:buNone/>
            </a:pPr>
            <a:r>
              <a:rPr lang="pl-PL" dirty="0"/>
              <a:t>Anna Drygulska, Gabriela Rakowska, Łukasz Szaroń, Michał Żuk, Wiktoria Samek, Paulina Bańkowska, Julia Żuk, Weronika Kondradiuk, Izabela Czarnecka, Michał Jurkitewicz, Gabriela Żukowska, Magdalena Wawryniuk, Kamil Chwetkowski, Jakub Litwinowicz, Piotr Guz, Rafał Rudzki, Aleksandra Gadomska, Jakub Joszczuk, Krzysztof Łukaszuk.</a:t>
            </a:r>
          </a:p>
          <a:p>
            <a:pPr marL="0" lvl="0" indent="0" algn="ctr">
              <a:buNone/>
            </a:pPr>
            <a:endParaRPr lang="pl-PL" sz="3200" dirty="0"/>
          </a:p>
          <a:p>
            <a:pPr marL="0" lvl="0" indent="0" algn="ctr">
              <a:buNone/>
            </a:pPr>
            <a:endParaRPr sz="3200" b="1" dirty="0"/>
          </a:p>
        </p:txBody>
      </p:sp>
    </p:spTree>
    <p:extLst>
      <p:ext uri="{BB962C8B-B14F-4D97-AF65-F5344CB8AC3E}">
        <p14:creationId xmlns="" xmlns:p14="http://schemas.microsoft.com/office/powerpoint/2010/main" val="160159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7000"/>
            <a:lum/>
          </a:blip>
          <a:srcRect/>
          <a:stretch>
            <a:fillRect l="-4000"/>
          </a:stretch>
        </a:blipFill>
        <a:effectLst/>
      </p:bgPr>
    </p:bg>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AE57F98E-1A8E-49E9-B373-68C77E204984}"/>
              </a:ext>
            </a:extLst>
          </p:cNvPr>
          <p:cNvSpPr>
            <a:spLocks noGrp="1"/>
          </p:cNvSpPr>
          <p:nvPr>
            <p:ph type="body" idx="1"/>
          </p:nvPr>
        </p:nvSpPr>
        <p:spPr>
          <a:xfrm>
            <a:off x="0" y="0"/>
            <a:ext cx="9144000" cy="5143500"/>
          </a:xfrm>
        </p:spPr>
        <p:txBody>
          <a:bodyPr/>
          <a:lstStyle/>
          <a:p>
            <a:endParaRPr lang="pl-PL" sz="3200" b="1" dirty="0">
              <a:ln w="0">
                <a:solidFill>
                  <a:schemeClr val="tx1"/>
                </a:solidFill>
              </a:ln>
              <a:solidFill>
                <a:schemeClr val="bg1"/>
              </a:solidFill>
              <a:effectLst>
                <a:outerShdw blurRad="38100" dist="19050" dir="2700000" algn="tl" rotWithShape="0">
                  <a:schemeClr val="dk1">
                    <a:alpha val="40000"/>
                  </a:schemeClr>
                </a:outerShdw>
              </a:effectLst>
            </a:endParaRPr>
          </a:p>
          <a:p>
            <a:endParaRPr lang="pl-PL" sz="3200" b="1" dirty="0">
              <a:ln w="0">
                <a:solidFill>
                  <a:schemeClr val="tx1"/>
                </a:solidFill>
              </a:ln>
              <a:solidFill>
                <a:schemeClr val="bg1"/>
              </a:solidFill>
              <a:effectLst>
                <a:outerShdw blurRad="38100" dist="19050" dir="2700000" algn="tl" rotWithShape="0">
                  <a:schemeClr val="dk1">
                    <a:alpha val="40000"/>
                  </a:schemeClr>
                </a:outerShdw>
              </a:effectLst>
            </a:endParaRPr>
          </a:p>
          <a:p>
            <a:r>
              <a:rPr lang="pl-PL" sz="3200" b="1" dirty="0">
                <a:ln w="0">
                  <a:solidFill>
                    <a:schemeClr val="tx1"/>
                  </a:solidFill>
                </a:ln>
                <a:solidFill>
                  <a:schemeClr val="bg1"/>
                </a:solidFill>
                <a:effectLst>
                  <a:outerShdw blurRad="38100" dist="19050" dir="2700000" algn="tl" rotWithShape="0">
                    <a:schemeClr val="dk1">
                      <a:alpha val="40000"/>
                    </a:schemeClr>
                  </a:outerShdw>
                </a:effectLst>
              </a:rPr>
              <a:t>Pierwszym etapem po rekrutacji były zajęcia przygotowawcze przed wylotem. Składały</a:t>
            </a:r>
          </a:p>
          <a:p>
            <a:r>
              <a:rPr lang="pl-PL" sz="3200" b="1" dirty="0">
                <a:ln w="0">
                  <a:solidFill>
                    <a:schemeClr val="tx1"/>
                  </a:solidFill>
                </a:ln>
                <a:solidFill>
                  <a:schemeClr val="bg1"/>
                </a:solidFill>
                <a:effectLst>
                  <a:outerShdw blurRad="38100" dist="19050" dir="2700000" algn="tl" rotWithShape="0">
                    <a:schemeClr val="dk1">
                      <a:alpha val="40000"/>
                    </a:schemeClr>
                  </a:outerShdw>
                </a:effectLst>
              </a:rPr>
              <a:t>się one z 50 godzin języka włoskiego</a:t>
            </a:r>
          </a:p>
          <a:p>
            <a:r>
              <a:rPr lang="pl-PL" sz="3200" b="1" dirty="0">
                <a:ln w="0">
                  <a:solidFill>
                    <a:schemeClr val="tx1"/>
                  </a:solidFill>
                </a:ln>
                <a:solidFill>
                  <a:schemeClr val="bg1"/>
                </a:solidFill>
                <a:effectLst>
                  <a:outerShdw blurRad="38100" dist="19050" dir="2700000" algn="tl" rotWithShape="0">
                    <a:schemeClr val="dk1">
                      <a:alpha val="40000"/>
                    </a:schemeClr>
                  </a:outerShdw>
                </a:effectLst>
              </a:rPr>
              <a:t>dodatkowo zajęcia w których zapoznawaliśmy</a:t>
            </a:r>
          </a:p>
          <a:p>
            <a:r>
              <a:rPr lang="pl-PL" sz="3200" b="1" dirty="0">
                <a:ln w="0">
                  <a:solidFill>
                    <a:schemeClr val="tx1"/>
                  </a:solidFill>
                </a:ln>
                <a:solidFill>
                  <a:schemeClr val="bg1"/>
                </a:solidFill>
                <a:effectLst>
                  <a:outerShdw blurRad="38100" dist="19050" dir="2700000" algn="tl" rotWithShape="0">
                    <a:schemeClr val="dk1">
                      <a:alpha val="40000"/>
                    </a:schemeClr>
                  </a:outerShdw>
                </a:effectLst>
              </a:rPr>
              <a:t>się z kulturą Włoch.</a:t>
            </a:r>
          </a:p>
        </p:txBody>
      </p:sp>
      <p:sp>
        <p:nvSpPr>
          <p:cNvPr id="9" name="Prostokąt 8">
            <a:extLst>
              <a:ext uri="{FF2B5EF4-FFF2-40B4-BE49-F238E27FC236}">
                <a16:creationId xmlns="" xmlns:a16="http://schemas.microsoft.com/office/drawing/2014/main" id="{11984FB5-D1A8-494A-A78C-62011097CA39}"/>
              </a:ext>
            </a:extLst>
          </p:cNvPr>
          <p:cNvSpPr/>
          <p:nvPr/>
        </p:nvSpPr>
        <p:spPr>
          <a:xfrm>
            <a:off x="1079914" y="347994"/>
            <a:ext cx="2287806" cy="461665"/>
          </a:xfrm>
          <a:prstGeom prst="rect">
            <a:avLst/>
          </a:prstGeom>
        </p:spPr>
        <p:txBody>
          <a:bodyPr wrap="none">
            <a:spAutoFit/>
          </a:bodyPr>
          <a:lstStyle/>
          <a:p>
            <a:r>
              <a:rPr lang="pl-PL" sz="2400" b="1" dirty="0">
                <a:solidFill>
                  <a:srgbClr val="FFFFFF"/>
                </a:solidFill>
                <a:latin typeface="Raleway"/>
                <a:sym typeface="Raleway"/>
              </a:rPr>
              <a:t>Przygotowania</a:t>
            </a:r>
            <a:endParaRPr lang="pl-PL" dirty="0"/>
          </a:p>
        </p:txBody>
      </p:sp>
    </p:spTree>
    <p:extLst>
      <p:ext uri="{BB962C8B-B14F-4D97-AF65-F5344CB8AC3E}">
        <p14:creationId xmlns="" xmlns:p14="http://schemas.microsoft.com/office/powerpoint/2010/main" val="4276346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585735D6-04C4-4F84-A151-36AA55E11422}"/>
              </a:ext>
            </a:extLst>
          </p:cNvPr>
          <p:cNvSpPr>
            <a:spLocks noGrp="1"/>
          </p:cNvSpPr>
          <p:nvPr>
            <p:ph type="body" idx="1"/>
          </p:nvPr>
        </p:nvSpPr>
        <p:spPr>
          <a:xfrm>
            <a:off x="-205153" y="961053"/>
            <a:ext cx="4249614" cy="3788798"/>
          </a:xfrm>
        </p:spPr>
        <p:txBody>
          <a:bodyPr/>
          <a:lstStyle/>
          <a:p>
            <a:r>
              <a:rPr lang="pl-PL" sz="2400" dirty="0"/>
              <a:t>Po kilku godzinach lotu dotarliśmy na lotnisko w Ciampino, skąd pojechaliśmy do naszego miejsca zakwaterowania jakim była Villa Redenta. Po rozdzieleniu pokojów i przespanej nocy zostały nam przedstawione miejsca naszej pracy.</a:t>
            </a:r>
          </a:p>
        </p:txBody>
      </p:sp>
      <p:pic>
        <p:nvPicPr>
          <p:cNvPr id="1026" name="Picture 2" descr="Znalezione obrazy dla zapytania villa redenta spoleto">
            <a:extLst>
              <a:ext uri="{FF2B5EF4-FFF2-40B4-BE49-F238E27FC236}">
                <a16:creationId xmlns="" xmlns:a16="http://schemas.microsoft.com/office/drawing/2014/main" id="{F8E7A0B9-45F1-4089-A843-3479E164F576}"/>
              </a:ext>
            </a:extLst>
          </p:cNvPr>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4220308" y="1219897"/>
            <a:ext cx="4466492" cy="30698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7338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7C363CA-B0F8-436B-9D7B-F2DF4DB63400}"/>
              </a:ext>
            </a:extLst>
          </p:cNvPr>
          <p:cNvSpPr>
            <a:spLocks noGrp="1"/>
          </p:cNvSpPr>
          <p:nvPr>
            <p:ph type="title"/>
          </p:nvPr>
        </p:nvSpPr>
        <p:spPr>
          <a:xfrm>
            <a:off x="1792586" y="253497"/>
            <a:ext cx="4617267" cy="1113576"/>
          </a:xfrm>
        </p:spPr>
        <p:txBody>
          <a:bodyPr/>
          <a:lstStyle/>
          <a:p>
            <a:pPr algn="ctr"/>
            <a:r>
              <a:rPr lang="pl-PL" dirty="0">
                <a:ln>
                  <a:solidFill>
                    <a:schemeClr val="tx1"/>
                  </a:solidFill>
                </a:ln>
              </a:rPr>
              <a:t>Technik Żywienia i</a:t>
            </a:r>
            <a:br>
              <a:rPr lang="pl-PL" dirty="0">
                <a:ln>
                  <a:solidFill>
                    <a:schemeClr val="tx1"/>
                  </a:solidFill>
                </a:ln>
              </a:rPr>
            </a:br>
            <a:r>
              <a:rPr lang="pl-PL" dirty="0">
                <a:ln>
                  <a:solidFill>
                    <a:schemeClr val="tx1"/>
                  </a:solidFill>
                </a:ln>
              </a:rPr>
              <a:t>Usług Gastronomicznych</a:t>
            </a:r>
          </a:p>
        </p:txBody>
      </p:sp>
      <p:pic>
        <p:nvPicPr>
          <p:cNvPr id="4" name="Obraz 3">
            <a:extLst>
              <a:ext uri="{FF2B5EF4-FFF2-40B4-BE49-F238E27FC236}">
                <a16:creationId xmlns="" xmlns:a16="http://schemas.microsoft.com/office/drawing/2014/main" id="{826A737C-951F-434E-BC51-4B27EDF752A6}"/>
              </a:ext>
            </a:extLst>
          </p:cNvPr>
          <p:cNvPicPr>
            <a:picLocks noChangeAspect="1"/>
          </p:cNvPicPr>
          <p:nvPr/>
        </p:nvPicPr>
        <p:blipFill>
          <a:blip r:embed="rId2" cstate="screen"/>
          <a:stretch>
            <a:fillRect/>
          </a:stretch>
        </p:blipFill>
        <p:spPr>
          <a:xfrm>
            <a:off x="5046744" y="1631309"/>
            <a:ext cx="1682075" cy="29850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5">
            <a:extLst>
              <a:ext uri="{FF2B5EF4-FFF2-40B4-BE49-F238E27FC236}">
                <a16:creationId xmlns="" xmlns:a16="http://schemas.microsoft.com/office/drawing/2014/main" id="{EB815F93-5E7D-4601-A957-EB9E12C6AC74}"/>
              </a:ext>
            </a:extLst>
          </p:cNvPr>
          <p:cNvPicPr>
            <a:picLocks noChangeAspect="1"/>
          </p:cNvPicPr>
          <p:nvPr/>
        </p:nvPicPr>
        <p:blipFill>
          <a:blip r:embed="rId3" cstate="screen"/>
          <a:stretch>
            <a:fillRect/>
          </a:stretch>
        </p:blipFill>
        <p:spPr>
          <a:xfrm>
            <a:off x="1869599" y="1689787"/>
            <a:ext cx="2151100" cy="28681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49055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1500CD6-D693-4BD1-A50B-5EFA0767AAEB}"/>
              </a:ext>
            </a:extLst>
          </p:cNvPr>
          <p:cNvSpPr>
            <a:spLocks noGrp="1"/>
          </p:cNvSpPr>
          <p:nvPr>
            <p:ph type="title"/>
          </p:nvPr>
        </p:nvSpPr>
        <p:spPr>
          <a:xfrm>
            <a:off x="1104522" y="398400"/>
            <a:ext cx="7152827" cy="857400"/>
          </a:xfrm>
        </p:spPr>
        <p:txBody>
          <a:bodyPr/>
          <a:lstStyle/>
          <a:p>
            <a:r>
              <a:rPr lang="pl-PL" dirty="0">
                <a:ln>
                  <a:solidFill>
                    <a:schemeClr val="tx1"/>
                  </a:solidFill>
                </a:ln>
              </a:rPr>
              <a:t>Technik Architektury Krajobrazu</a:t>
            </a:r>
          </a:p>
        </p:txBody>
      </p:sp>
      <p:pic>
        <p:nvPicPr>
          <p:cNvPr id="4" name="Obraz 3">
            <a:extLst>
              <a:ext uri="{FF2B5EF4-FFF2-40B4-BE49-F238E27FC236}">
                <a16:creationId xmlns="" xmlns:a16="http://schemas.microsoft.com/office/drawing/2014/main" id="{0FBC5715-193F-4EFC-816C-3353F9294610}"/>
              </a:ext>
            </a:extLst>
          </p:cNvPr>
          <p:cNvPicPr>
            <a:picLocks noChangeAspect="1"/>
          </p:cNvPicPr>
          <p:nvPr/>
        </p:nvPicPr>
        <p:blipFill>
          <a:blip r:embed="rId2" cstate="screen"/>
          <a:stretch>
            <a:fillRect/>
          </a:stretch>
        </p:blipFill>
        <p:spPr>
          <a:xfrm>
            <a:off x="1462974" y="1509823"/>
            <a:ext cx="2501974" cy="33359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5">
            <a:extLst>
              <a:ext uri="{FF2B5EF4-FFF2-40B4-BE49-F238E27FC236}">
                <a16:creationId xmlns="" xmlns:a16="http://schemas.microsoft.com/office/drawing/2014/main" id="{8417053F-7A82-4ADD-988C-9C14FC021E13}"/>
              </a:ext>
            </a:extLst>
          </p:cNvPr>
          <p:cNvPicPr>
            <a:picLocks noChangeAspect="1"/>
          </p:cNvPicPr>
          <p:nvPr/>
        </p:nvPicPr>
        <p:blipFill>
          <a:blip r:embed="rId3" cstate="screen"/>
          <a:stretch>
            <a:fillRect/>
          </a:stretch>
        </p:blipFill>
        <p:spPr>
          <a:xfrm>
            <a:off x="5179053" y="1594883"/>
            <a:ext cx="2246792" cy="2995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467116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177BE53-E0E5-479D-8488-90F86F9E6D3C}"/>
              </a:ext>
            </a:extLst>
          </p:cNvPr>
          <p:cNvSpPr>
            <a:spLocks noGrp="1"/>
          </p:cNvSpPr>
          <p:nvPr>
            <p:ph type="title"/>
          </p:nvPr>
        </p:nvSpPr>
        <p:spPr>
          <a:xfrm>
            <a:off x="2643612" y="457016"/>
            <a:ext cx="6500388" cy="857400"/>
          </a:xfrm>
        </p:spPr>
        <p:txBody>
          <a:bodyPr/>
          <a:lstStyle/>
          <a:p>
            <a:r>
              <a:rPr lang="pl-PL" dirty="0">
                <a:ln>
                  <a:solidFill>
                    <a:schemeClr val="tx1"/>
                  </a:solidFill>
                </a:ln>
              </a:rPr>
              <a:t>Technik Informatyk</a:t>
            </a:r>
          </a:p>
        </p:txBody>
      </p:sp>
      <p:pic>
        <p:nvPicPr>
          <p:cNvPr id="4" name="Obraz 3">
            <a:extLst>
              <a:ext uri="{FF2B5EF4-FFF2-40B4-BE49-F238E27FC236}">
                <a16:creationId xmlns="" xmlns:a16="http://schemas.microsoft.com/office/drawing/2014/main" id="{6BBE4F73-3E45-4308-8CCC-B28D7775D43A}"/>
              </a:ext>
            </a:extLst>
          </p:cNvPr>
          <p:cNvPicPr>
            <a:picLocks noChangeAspect="1"/>
          </p:cNvPicPr>
          <p:nvPr/>
        </p:nvPicPr>
        <p:blipFill>
          <a:blip r:embed="rId2" cstate="screen"/>
          <a:stretch>
            <a:fillRect/>
          </a:stretch>
        </p:blipFill>
        <p:spPr>
          <a:xfrm>
            <a:off x="2286000" y="1839696"/>
            <a:ext cx="4572000" cy="2571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344269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8AD4E9C-20F9-4C2A-BB16-7C177BE23A79}"/>
              </a:ext>
            </a:extLst>
          </p:cNvPr>
          <p:cNvSpPr>
            <a:spLocks noGrp="1"/>
          </p:cNvSpPr>
          <p:nvPr>
            <p:ph type="title"/>
          </p:nvPr>
        </p:nvSpPr>
        <p:spPr>
          <a:xfrm>
            <a:off x="2978590" y="434566"/>
            <a:ext cx="5278760" cy="821233"/>
          </a:xfrm>
        </p:spPr>
        <p:txBody>
          <a:bodyPr/>
          <a:lstStyle/>
          <a:p>
            <a:r>
              <a:rPr lang="pl-PL" dirty="0">
                <a:ln>
                  <a:solidFill>
                    <a:schemeClr val="tx1"/>
                  </a:solidFill>
                </a:ln>
              </a:rPr>
              <a:t>Technik Logistyk</a:t>
            </a:r>
          </a:p>
        </p:txBody>
      </p:sp>
      <p:pic>
        <p:nvPicPr>
          <p:cNvPr id="5" name="Obraz 4">
            <a:extLst>
              <a:ext uri="{FF2B5EF4-FFF2-40B4-BE49-F238E27FC236}">
                <a16:creationId xmlns="" xmlns:a16="http://schemas.microsoft.com/office/drawing/2014/main" id="{7723C6A7-5FB0-4386-A15B-D9A82C152150}"/>
              </a:ext>
            </a:extLst>
          </p:cNvPr>
          <p:cNvPicPr>
            <a:picLocks noChangeAspect="1"/>
          </p:cNvPicPr>
          <p:nvPr/>
        </p:nvPicPr>
        <p:blipFill>
          <a:blip r:embed="rId2" cstate="screen"/>
          <a:stretch>
            <a:fillRect/>
          </a:stretch>
        </p:blipFill>
        <p:spPr>
          <a:xfrm>
            <a:off x="2921439" y="1573619"/>
            <a:ext cx="3301122" cy="3319869"/>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614777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223</Words>
  <Application>Microsoft Office PowerPoint</Application>
  <PresentationFormat>Pokaz na ekranie (16:9)</PresentationFormat>
  <Paragraphs>43</Paragraphs>
  <Slides>29</Slides>
  <Notes>4</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Escalus template</vt:lpstr>
      <vt:lpstr>STAŻ CZERWIEC 2019</vt:lpstr>
      <vt:lpstr>Slajd 2</vt:lpstr>
      <vt:lpstr>Slajd 3</vt:lpstr>
      <vt:lpstr>Slajd 4</vt:lpstr>
      <vt:lpstr>Slajd 5</vt:lpstr>
      <vt:lpstr>Technik Żywienia i Usług Gastronomicznych</vt:lpstr>
      <vt:lpstr>Technik Architektury Krajobrazu</vt:lpstr>
      <vt:lpstr>Technik Informatyk</vt:lpstr>
      <vt:lpstr>Technik Logistyk</vt:lpstr>
      <vt:lpstr>Technik Hotelarstwa</vt:lpstr>
      <vt:lpstr>Technik Geodeta</vt:lpstr>
      <vt:lpstr>     Wolny czas spędzaliśmy w następujący sposób:</vt:lpstr>
      <vt:lpstr>Zwiedzając Rzym</vt:lpstr>
      <vt:lpstr>Slajd 14</vt:lpstr>
      <vt:lpstr>Slajd 15</vt:lpstr>
      <vt:lpstr>Slajd 16</vt:lpstr>
      <vt:lpstr>Zwiedzając Wodospad</vt:lpstr>
      <vt:lpstr>Slajd 18</vt:lpstr>
      <vt:lpstr>Chodząc Po Górach</vt:lpstr>
      <vt:lpstr>Slajd 20</vt:lpstr>
      <vt:lpstr>Slajd 21</vt:lpstr>
      <vt:lpstr>Pływając Nad Morzem</vt:lpstr>
      <vt:lpstr>Slajd 23</vt:lpstr>
      <vt:lpstr> Zwiedzając Spoleto</vt:lpstr>
      <vt:lpstr>Slajd 25</vt:lpstr>
      <vt:lpstr> Zwiedzając Asyż</vt:lpstr>
      <vt:lpstr>Slajd 27</vt:lpstr>
      <vt:lpstr>Slajd 28</vt:lpstr>
      <vt:lpstr>Slajd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STAŻ CZERWIEC 2019</dc:title>
  <dc:creator>user</dc:creator>
  <cp:lastModifiedBy>Jacek Kulpa</cp:lastModifiedBy>
  <cp:revision>68</cp:revision>
  <dcterms:modified xsi:type="dcterms:W3CDTF">2019-09-27T08:34:30Z</dcterms:modified>
</cp:coreProperties>
</file>