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7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1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87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9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0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2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Krajowe </a:t>
            </a: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staże zawodowe</a:t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realizowane w ramach projektu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„Ekonomik drogą do kariery”</a:t>
            </a:r>
            <a:b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staży zawodowych od 9 lipca 2018 r. do 3 sierpnia 2018 r.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współfinansowane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Unii Europejskiej                                                                           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Regionalnego Programu Operacyjnego Województwa Lubelskiego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 2014-2020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priorytetowa 12. Edukacja, kwalifikacje i kompetencje                                                            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12.4. Kształcenie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1" y="169467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firmy- taką jak na pieczątce firmowej.</a:t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wpiszesz tekst zmień czcionkę na czarną i usuń czerwony komentarz.)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02" y="249021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06583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stanowiska pracy na jakim odbywałeś staż – zgodnie z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umową. </a:t>
            </a:r>
            <a:endParaRPr lang="pl-PL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Projekt:   Ekonomik drogą do kariery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ul. M.J. Piłsudskiego 36, 21-500 Biała Podlaska, tel./fax 833436606,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email: ekonomikbiala@gmail.com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687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76251"/>
            <a:ext cx="10515600" cy="11443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 obowiązków: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w punktach zakres obowiązków czyli co robiłeś w firmie- zgodnie z umową ( maksymalnie 5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punktów.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email: ekonomikbiala@gmail.com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96" y="301271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zdjęcia.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87" y="419710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zdjęcia.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70" y="487178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Office PowerPoint</Application>
  <PresentationFormat>Panoramiczny</PresentationFormat>
  <Paragraphs>74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Krajowe staże zawodowe  realizowane w ramach projektu „Ekonomik drogą do kariery” termin staży zawodowych od 9 lipca 2018 r. do 3 sierpnia 2018 r.   współfinansowane ze środków Unii Europejskiej                                                                            w ramach Regionalnego Programu Operacyjnego Województwa Lubelskiego na lata 2014-2020  Oś priorytetowa 12. Edukacja, kwalifikacje i kompetencje                                                             Działanie 12.4. Kształcenie zawodowe</vt:lpstr>
      <vt:lpstr>(Wpisz nazwę firmy- taką jak na pieczątce firmowej. Jak wpiszesz tekst zmień czcionkę na czarną i usuń czerwony komentarz.)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(Wpisz nazwę firmy- taką jak na pieczątce firmowej)</dc:title>
  <dc:creator>user</dc:creator>
  <cp:lastModifiedBy>user</cp:lastModifiedBy>
  <cp:revision>12</cp:revision>
  <dcterms:created xsi:type="dcterms:W3CDTF">2018-07-13T06:14:37Z</dcterms:created>
  <dcterms:modified xsi:type="dcterms:W3CDTF">2018-07-13T07:10:56Z</dcterms:modified>
</cp:coreProperties>
</file>