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671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155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00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9874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297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7085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126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16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4479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66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182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2C5-2241-40FB-9626-77E0140A44C8}" type="datetimeFigureOut">
              <a:rPr lang="pl-PL" smtClean="0"/>
              <a:t>28.05.2019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9015C-102E-4EC0-8FC9-F9B8DCD5EB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662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59237"/>
          </a:xfrm>
        </p:spPr>
        <p:txBody>
          <a:bodyPr>
            <a:normAutofit/>
          </a:bodyPr>
          <a:lstStyle/>
          <a:p>
            <a: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Miejscowe staże zawodowe</a:t>
            </a:r>
            <a:b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realizowane w ramach projektu </a:t>
            </a:r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„Ekonomik drogą do kariery”</a:t>
            </a:r>
            <a:b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staży zawodowych od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lipca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do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lipc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2019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współfinansowane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środków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Unii Europejskiej                                                                           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Regionalnego Programu Operacyjnego Województwa Lubelskiego </a:t>
            </a:r>
            <a:r>
              <a:rPr lang="pl-PL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lata 2014-2020 </a:t>
            </a: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Oś </a:t>
            </a:r>
            <a:r>
              <a:rPr lang="pl-PL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priorytetowa 12. Edukacja, kwalifikacje i kompetencje                                                             </a:t>
            </a:r>
            <a:r>
              <a:rPr lang="pl-PL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Działanie 12.4. Kształcenie zawodowe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40527" y="5181600"/>
            <a:ext cx="10406742" cy="131499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</a:t>
            </a:r>
            <a:r>
              <a:rPr lang="pl-PL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>
              <a:lnSpc>
                <a:spcPct val="120000"/>
              </a:lnSpc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>
              <a:lnSpc>
                <a:spcPct val="120000"/>
              </a:lnSpc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ul. M.J. Piłsudskiego 36, 21-500 Biała Podlaska, tel./fax 833436606, 		</a:t>
            </a:r>
          </a:p>
          <a:p>
            <a:pPr algn="l">
              <a:lnSpc>
                <a:spcPct val="120000"/>
              </a:lnSpc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  email: ekonomikbiala@gmail.com</a:t>
            </a:r>
            <a:endParaRPr lang="pl-PL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663337" y="1997839"/>
            <a:ext cx="894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			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dirty="0" smtClean="0"/>
              <a:t>				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81" y="169467"/>
            <a:ext cx="9943438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0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59237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(Wpisz nazwę firmy- taką jak na pieczątce firmowej.</a:t>
            </a:r>
            <a:b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wpiszesz tekst zmień czcionkę na czarną i usuń czerwony komentarz.)</a:t>
            </a:r>
            <a:endParaRPr lang="pl-PL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40527" y="5181600"/>
            <a:ext cx="10406742" cy="131499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</a:t>
            </a:r>
            <a:r>
              <a:rPr lang="pl-PL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>
              <a:lnSpc>
                <a:spcPct val="120000"/>
              </a:lnSpc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>
              <a:lnSpc>
                <a:spcPct val="120000"/>
              </a:lnSpc>
            </a:pP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ul. M.J. Piłsudskiego 36, 21-500 Biała Podlaska, tel./fax 833436606, 		</a:t>
            </a:r>
          </a:p>
          <a:p>
            <a:pPr algn="l">
              <a:lnSpc>
                <a:spcPct val="120000"/>
              </a:lnSpc>
            </a:pPr>
            <a:r>
              <a:rPr lang="pl-PL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       email: ekonomikbiala@gmail.com</a:t>
            </a:r>
            <a:endParaRPr lang="pl-PL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663337" y="1997839"/>
            <a:ext cx="8943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 smtClean="0"/>
              <a:t>			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dirty="0" smtClean="0"/>
              <a:t>				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602" y="249021"/>
            <a:ext cx="9943438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9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06583"/>
            <a:ext cx="10515600" cy="45719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Stanowisko pracy: 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(Wpisz nazwę stanowiska pracy na jakim odbywałeś staż – zgodnie z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umową. </a:t>
            </a:r>
            <a:endParaRPr lang="pl-PL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wpiszesz tekst zmień czcionkę na czarną i usuń czerwony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komentarz.)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pl-PL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Projekt:   Ekonomik drogą do kariery</a:t>
            </a: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ctr">
              <a:buNone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 marL="0" indent="0" algn="ctr">
              <a:buNone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ul. M.J. Piłsudskiego 36, 21-500 Biała Podlaska, tel./fax 833436606, </a:t>
            </a:r>
            <a:endParaRPr lang="pl-PL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email: ekonomikbiala@gmail.com</a:t>
            </a:r>
          </a:p>
          <a:p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2687"/>
            <a:ext cx="9949534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6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76251"/>
            <a:ext cx="10515600" cy="114437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Zakres obowiązków: 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(Wpisz w punktach zakres obowiązków czyli co robiłeś w firmie- zgodnie z umową ( maksymalnie 5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punktów. Jak wpiszesz tekst zmień czcionkę na czarną i usuń czerwony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komentarz.)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ul. M.J. Piłsudskiego 36, 21-500 Biała Podlaska, tel./fax 833436606, 		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email: ekonomikbiala@gmail.com</a:t>
            </a:r>
          </a:p>
          <a:p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896" y="301271"/>
            <a:ext cx="9949534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7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84960"/>
            <a:ext cx="10515600" cy="10572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Moje stanowisko pracy: 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(Wklej 2 zdjęcia swojego stanowiska pracy, na stanowisku powinno być widoczne logo lub opisz swoje stanowisko pracy , jeśli pracodawca nie wyrazi zgody na zdjęcia.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wpiszesz tekst zmień czcionkę na czarną i usuń czerwony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komentarz.)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ul. M.J. Piłsudskiego 36, 21-500 Biała Podlaska, tel./fax 833436606, 		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email: ekonomikbiala@gmail.com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187" y="419710"/>
            <a:ext cx="9949534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7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1584960"/>
            <a:ext cx="10515600" cy="10572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Moje stanowisko pracy: </a:t>
            </a:r>
          </a:p>
          <a:p>
            <a:pPr marL="0" indent="0">
              <a:buNone/>
            </a:pP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(Wklej 2 zdjęcia swojego stanowiska pracy, na stanowisku powinno być widoczne logo lub opisz swoje stanowisko pracy , jeśli pracodawca nie wyrazi zgody na </a:t>
            </a:r>
            <a:r>
              <a:rPr lang="pl-PL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zdjęcia. Jak wpiszesz tekst zmień czcionkę na czarną i usuń czerwony </a:t>
            </a:r>
            <a:r>
              <a:rPr lang="pl-PL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komentarz.)</a:t>
            </a:r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</a:t>
            </a:r>
          </a:p>
          <a:p>
            <a:pPr marL="0" indent="0" algn="ctr">
              <a:buNone/>
            </a:pPr>
            <a:r>
              <a:rPr lang="pl-PL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pl-PL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Projekt:   Ekonomik drogą do kariery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Biuro projektu: Gmina Miejska Biała Podlaska/ Zespół Szkół Zawodowych Nr 1 im. KEN w Białej Podlaskiej, </a:t>
            </a:r>
          </a:p>
          <a:p>
            <a:pPr marL="0" indent="0" algn="ctr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ul. M.J. Piłsudskiego 36, 21-500 Biała Podlaska, tel./fax 833436606, 		</a:t>
            </a:r>
          </a:p>
          <a:p>
            <a:pPr marL="0" indent="0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email: ekonomikbiala@gmail.com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770" y="487178"/>
            <a:ext cx="9949534" cy="103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39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196</Words>
  <Application>Microsoft Office PowerPoint</Application>
  <PresentationFormat>Panoramiczny</PresentationFormat>
  <Paragraphs>74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Motyw pakietu Office</vt:lpstr>
      <vt:lpstr>Miejscowe staże zawodowe  realizowane w ramach projektu „Ekonomik drogą do kariery” termin staży zawodowych od 1 lipca 2019 r. do 26 lipca 2019 r.   współfinansowane ze środków Unii Europejskiej                                                                            w ramach Regionalnego Programu Operacyjnego Województwa Lubelskiego na lata 2014-2020  Oś priorytetowa 12. Edukacja, kwalifikacje i kompetencje                                                             Działanie 12.4. Kształcenie zawodowe</vt:lpstr>
      <vt:lpstr>(Wpisz nazwę firmy- taką jak na pieczątce firmowej. Jak wpiszesz tekst zmień czcionkę na czarną i usuń czerwony komentarz.)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(Wpisz nazwę firmy- taką jak na pieczątce firmowej)</dc:title>
  <dc:creator>user</dc:creator>
  <cp:lastModifiedBy>Nauczyciel</cp:lastModifiedBy>
  <cp:revision>12</cp:revision>
  <dcterms:created xsi:type="dcterms:W3CDTF">2018-07-13T06:14:37Z</dcterms:created>
  <dcterms:modified xsi:type="dcterms:W3CDTF">2019-05-28T06:39:02Z</dcterms:modified>
</cp:coreProperties>
</file>